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304" r:id="rId3"/>
    <p:sldId id="290" r:id="rId4"/>
    <p:sldId id="302" r:id="rId5"/>
    <p:sldId id="274" r:id="rId6"/>
    <p:sldId id="293" r:id="rId7"/>
    <p:sldId id="301" r:id="rId8"/>
    <p:sldId id="296" r:id="rId9"/>
    <p:sldId id="309" r:id="rId10"/>
    <p:sldId id="306" r:id="rId11"/>
    <p:sldId id="294" r:id="rId12"/>
    <p:sldId id="295" r:id="rId13"/>
    <p:sldId id="286" r:id="rId14"/>
    <p:sldId id="303" r:id="rId15"/>
    <p:sldId id="291" r:id="rId16"/>
    <p:sldId id="260" r:id="rId17"/>
    <p:sldId id="307" r:id="rId18"/>
    <p:sldId id="308" r:id="rId19"/>
    <p:sldId id="259" r:id="rId20"/>
    <p:sldId id="265" r:id="rId21"/>
    <p:sldId id="261" r:id="rId22"/>
    <p:sldId id="268" r:id="rId23"/>
    <p:sldId id="267" r:id="rId24"/>
    <p:sldId id="269" r:id="rId25"/>
    <p:sldId id="299" r:id="rId26"/>
    <p:sldId id="300" r:id="rId27"/>
    <p:sldId id="270" r:id="rId28"/>
    <p:sldId id="271" r:id="rId29"/>
    <p:sldId id="272" r:id="rId30"/>
    <p:sldId id="273" r:id="rId31"/>
    <p:sldId id="258" r:id="rId32"/>
    <p:sldId id="266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https://careerservices.upenn.edu/preparing-effective-resumes/undergraduates-student-resume-samples/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https://platform.openai.com/docs/guides/gpt-best-practices/tactic-ask-the-model-to-adopt-a-persona</a:t>
            </a:r>
          </a:p>
          <a:p>
            <a:r>
              <a:rPr lang="en-US" dirty="0"/>
              <a:t>https://arxiv.org/pdf/2302.11382.pdf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69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8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https://platform.openai.com/docs/guides/gpt-best-practices/tactic-ask-the-model-to-adopt-a-persona</a:t>
            </a:r>
          </a:p>
          <a:p>
            <a:r>
              <a:rPr lang="en-US" dirty="0"/>
              <a:t>https://arxiv.org/pdf/2302.11382.pdf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1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 out there! You can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https://www.forbes.com/sites/forbescoachescouncil/2023/10/30/generative-agile-leadership-what-the-fourth-industrial-revolution-needs/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https://www.linkedin.com/pulse/navigating-2024-tech-job-market-insights-strategies-amidst-ware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https://en.wikipedia.org/wiki/Superman_(1978_film)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https://bard.google.com/chat</a:t>
            </a:r>
          </a:p>
          <a:p>
            <a:r>
              <a:rPr lang="en-US" dirty="0"/>
              <a:t>https://claude.ai/login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https://www.pewresearch.org/short-reads/2023/08/28/most-americans-havent-used-chatgpt-few-think-it-will-have-a-major-impact-on-their-job/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2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https://www.pewresearch.org/short-reads/2023/08/28/most-americans-havent-used-chatgpt-few-think-it-will-have-a-major-impact-on-their-job/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0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bing.com/search?form=MY02C3&amp;OCID=MY02C3&amp;q=What+can+the+new+Bing+chat+do%3f&amp;showconv=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785798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Trying to Find</a:t>
            </a:r>
            <a:br>
              <a:rPr lang="en-US" dirty="0"/>
            </a:br>
            <a:r>
              <a:rPr lang="en-US" dirty="0"/>
              <a:t>and Keep</a:t>
            </a:r>
            <a:br>
              <a:rPr lang="en-US" dirty="0"/>
            </a:br>
            <a:r>
              <a:rPr lang="en-US" dirty="0"/>
              <a:t>a Job</a:t>
            </a:r>
            <a:br>
              <a:rPr lang="en-US" dirty="0"/>
            </a:br>
            <a:r>
              <a:rPr lang="en-US" dirty="0"/>
              <a:t>with the Free </a:t>
            </a:r>
            <a:br>
              <a:rPr lang="en-US" dirty="0"/>
            </a:br>
            <a:r>
              <a:rPr lang="en-US" dirty="0"/>
              <a:t>Edge Copilot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Bing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3373-4F9E-2F04-9A41-41B91AFD7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197373"/>
            <a:ext cx="8791575" cy="726765"/>
          </a:xfrm>
        </p:spPr>
        <p:txBody>
          <a:bodyPr/>
          <a:lstStyle/>
          <a:p>
            <a:r>
              <a:rPr lang="en-US" dirty="0"/>
              <a:t>Use AI to Your Advantage?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30" y="539615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50C96-2653-FC0C-BEEC-D4A87275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67" y="2222744"/>
            <a:ext cx="6647619" cy="27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95058-5609-4341-958F-2B91D99C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32" y="5288269"/>
            <a:ext cx="6603289" cy="113199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E0E054B-6C54-784C-3551-B501A4E2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Microsoft Account</a:t>
            </a:r>
          </a:p>
        </p:txBody>
      </p:sp>
    </p:spTree>
    <p:extLst>
      <p:ext uri="{BB962C8B-B14F-4D97-AF65-F5344CB8AC3E}">
        <p14:creationId xmlns:p14="http://schemas.microsoft.com/office/powerpoint/2010/main" val="401618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14907-BB57-35C0-9697-00E39171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08" y="0"/>
            <a:ext cx="4889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8E7C-E964-1940-BAEF-25EC79C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40" y="0"/>
            <a:ext cx="6057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23CB5-8B13-A7D1-1AD6-22D44092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>
                <a:hlinkClick r:id="rId2"/>
              </a:rPr>
              <a:t>https://www.bing.com/search?form=MY02C3&amp;OCID=MY02C3&amp;q=What+can+the+new+Bing+chat+do%3f&amp;showconv=1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A27C-FB5E-2BED-C90D-DA3C2639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03" y="4679294"/>
            <a:ext cx="3712797" cy="2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ChatGPT </a:t>
            </a:r>
            <a:br>
              <a:rPr lang="en-US" dirty="0"/>
            </a:br>
            <a:r>
              <a:rPr lang="en-US" dirty="0"/>
              <a:t>to Find, Get, and Keep a Job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the Most of Your AI Time Investment</a:t>
            </a:r>
          </a:p>
        </p:txBody>
      </p:sp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2FA-9433-FF97-7657-2EDAFEB3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3993-6D78-8065-EDA3-84490420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hunt begin!</a:t>
            </a:r>
          </a:p>
        </p:txBody>
      </p:sp>
      <p:pic>
        <p:nvPicPr>
          <p:cNvPr id="1028" name="Picture 4" descr="A person using a laptop with the Bing Chat logo on the screen and a list of job openings on the browser">
            <a:extLst>
              <a:ext uri="{FF2B5EF4-FFF2-40B4-BE49-F238E27FC236}">
                <a16:creationId xmlns:a16="http://schemas.microsoft.com/office/drawing/2014/main" id="{D6B19ECE-A1FA-F85D-D316-BD310314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68" y="1141211"/>
            <a:ext cx="4792662" cy="47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34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D20D6-9637-73D2-B695-B67FEC4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D37E5-E009-038D-6245-FEBB5700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553" y="1092466"/>
            <a:ext cx="7295238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2FA-9433-FF97-7657-2EDAFEB3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3993-6D78-8065-EDA3-84490420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Sure You Have the Right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18819-7550-226C-3092-4C043F92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155446"/>
            <a:ext cx="4708021" cy="47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D20D6-9637-73D2-B695-B67FEC4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61B22-6610-00BB-CB1E-7B03183E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8" y="2181381"/>
            <a:ext cx="11257143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64E1-FD95-4DBF-9839-C1F6FEEC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B87B-B771-AC3F-2AF8-26BAC0F10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Resume is Up To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00276-E0C9-006C-448F-79645374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290416"/>
            <a:ext cx="4418175" cy="44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5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8643E-C966-CE53-BC0D-D138B71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F949E-93B6-E904-9CA6-29D3883D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18" y="364171"/>
            <a:ext cx="7276190" cy="6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5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Never, Ever Apply without a Cover Letter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F3770-DDF3-2562-57E3-C9E5714A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226" y="817652"/>
            <a:ext cx="4981486" cy="49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2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14EB1-ACCE-03B4-B195-D015CBCB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52" y="421314"/>
            <a:ext cx="731428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 Your Skills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2BCEE-A239-8473-9568-A0ED2EA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5" y="606582"/>
            <a:ext cx="5799138" cy="57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263B2-DD29-9178-C86F-C15F89B7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56" y="552809"/>
            <a:ext cx="7466667" cy="57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10E17-AC1F-4F6C-195E-91956237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3" y="4223691"/>
            <a:ext cx="3663973" cy="25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4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335EF-83D9-76F1-3FCE-1A1D5D9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584564-D6DF-ECB3-6927-0CE96D32C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Ace the Interview with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3D643-57BA-E740-22A1-F0CCAD8F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30" y="797251"/>
            <a:ext cx="5263497" cy="52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B44E7-945A-9BC6-60B8-BD7B946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D9D5-EE85-A2B4-298D-22514B89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83" y="1513548"/>
            <a:ext cx="7371428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67568-C004-532F-0AB8-00231FC3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3F85-DF00-532A-0946-95F1B30B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Doesn’t End Once You Get the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67410-720A-3514-BCB6-023B86DA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67" y="1191881"/>
            <a:ext cx="5154598" cy="5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01146-4B16-02A9-F57E-9971D39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050"/>
            <a:ext cx="12253677" cy="7002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B44F0-E326-3091-A096-A416465AA2C1}"/>
              </a:ext>
            </a:extLst>
          </p:cNvPr>
          <p:cNvSpPr/>
          <p:nvPr/>
        </p:nvSpPr>
        <p:spPr>
          <a:xfrm>
            <a:off x="849518" y="45265"/>
            <a:ext cx="4988459" cy="597529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 Mechanization, Steam, and Water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9858-99F5-B390-3FEE-BFC74E5EDC4D}"/>
              </a:ext>
            </a:extLst>
          </p:cNvPr>
          <p:cNvSpPr/>
          <p:nvPr/>
        </p:nvSpPr>
        <p:spPr>
          <a:xfrm>
            <a:off x="6687495" y="45264"/>
            <a:ext cx="4988459" cy="597529"/>
          </a:xfrm>
          <a:prstGeom prst="rect">
            <a:avLst/>
          </a:prstGeom>
          <a:solidFill>
            <a:srgbClr val="FFC000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2.0 Mass Production and Electricity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355BE-290D-8656-187E-E26D6AA9CC31}"/>
              </a:ext>
            </a:extLst>
          </p:cNvPr>
          <p:cNvSpPr/>
          <p:nvPr/>
        </p:nvSpPr>
        <p:spPr>
          <a:xfrm>
            <a:off x="849517" y="3487658"/>
            <a:ext cx="4988459" cy="59752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3.0 Electronic / IT Systems and 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9C241-B0F9-CD93-84E2-8012A9D1C1EC}"/>
              </a:ext>
            </a:extLst>
          </p:cNvPr>
          <p:cNvSpPr/>
          <p:nvPr/>
        </p:nvSpPr>
        <p:spPr>
          <a:xfrm>
            <a:off x="6687495" y="3487658"/>
            <a:ext cx="4988459" cy="59752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4.0 Cyber Physical Systems and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FB623-1695-5460-2354-2C248910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41" y="471791"/>
            <a:ext cx="7200000" cy="45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2F6A8-8B58-F6B2-DEA7-710677A8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2489"/>
            <a:ext cx="7371428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1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8693-C357-597E-7F34-FB5A5BAA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Difficult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F147-277A-3C07-7886-6D6235E48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Your Head around a Subject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F12F4-D47E-9C9B-77ED-9575C0CB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77" y="1080419"/>
            <a:ext cx="4358355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D1849-03BD-190C-224A-062B00AD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65"/>
            <a:ext cx="9905998" cy="1478570"/>
          </a:xfrm>
        </p:spPr>
        <p:txBody>
          <a:bodyPr/>
          <a:lstStyle/>
          <a:p>
            <a:r>
              <a:rPr lang="en-US" dirty="0"/>
              <a:t>Understanding Difficult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94EBE-85CB-41D6-298E-1A74A01E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96" y="1257685"/>
            <a:ext cx="9370904" cy="52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5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Bing Chat logo falling into a black hole">
            <a:extLst>
              <a:ext uri="{FF2B5EF4-FFF2-40B4-BE49-F238E27FC236}">
                <a16:creationId xmlns:a16="http://schemas.microsoft.com/office/drawing/2014/main" id="{82CFBC96-10DF-3D10-8826-70271940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5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4E6B-5961-FFD4-BEF0-C590619C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 Job Market </a:t>
            </a:r>
            <a:br>
              <a:rPr lang="en-US" dirty="0"/>
            </a:br>
            <a:r>
              <a:rPr lang="en-US" dirty="0"/>
              <a:t>is Brutal Right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AEE5D-6D40-F63B-1A7D-62CDD22E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5" y="0"/>
            <a:ext cx="48320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BA68-888B-0B9F-4C46-6E4857B1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6651"/>
            <a:ext cx="7208196" cy="34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3E01CE-9441-CD93-6383-489689021297}"/>
              </a:ext>
            </a:extLst>
          </p:cNvPr>
          <p:cNvSpPr txBox="1"/>
          <p:nvPr/>
        </p:nvSpPr>
        <p:spPr>
          <a:xfrm>
            <a:off x="1554979" y="1874729"/>
            <a:ext cx="90820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"Some people can read 'War and Peace' and come away thinking it's a simple adventure story. </a:t>
            </a:r>
          </a:p>
          <a:p>
            <a:endParaRPr lang="en-US" sz="2800" dirty="0"/>
          </a:p>
          <a:p>
            <a:r>
              <a:rPr lang="en-US" sz="2800" dirty="0"/>
              <a:t>Others can read the ingredients on a chewing gum wrapper and unlock the secrets of the universe." </a:t>
            </a:r>
          </a:p>
          <a:p>
            <a:endParaRPr lang="en-US" sz="2800" dirty="0"/>
          </a:p>
          <a:p>
            <a:r>
              <a:rPr lang="en-US" sz="2800" dirty="0"/>
              <a:t>Gene Hackman as Lex Luthor - Superman the Movie (1978)</a:t>
            </a:r>
          </a:p>
        </p:txBody>
      </p:sp>
    </p:spTree>
    <p:extLst>
      <p:ext uri="{BB962C8B-B14F-4D97-AF65-F5344CB8AC3E}">
        <p14:creationId xmlns:p14="http://schemas.microsoft.com/office/powerpoint/2010/main" val="20331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Copilot with Bing Chat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first Chewing gum wrapper, Sort Of</a:t>
            </a:r>
          </a:p>
        </p:txBody>
      </p:sp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58B-60A4-FFF1-611A-07EFF532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Only Game in Town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FCDAA-58A9-5273-3DC8-E931A45C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7" y="4248412"/>
            <a:ext cx="4494179" cy="226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3C030-39C7-D008-184E-E84F0537D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36" y="2878204"/>
            <a:ext cx="5152415" cy="3979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C22B1-7618-05DF-0173-1BA42795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92" y="1919345"/>
            <a:ext cx="6158605" cy="20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BE7E-82E5-D28D-2A4E-0335300A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Bing Chat?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1C53-25E9-9830-2F0F-98C0FFA0A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The de facto leader in the chat space (ChatGPT 4)</a:t>
            </a:r>
          </a:p>
          <a:p>
            <a:r>
              <a:rPr lang="en-US" dirty="0"/>
              <a:t>Low barrier to entry (Free)</a:t>
            </a:r>
          </a:p>
          <a:p>
            <a:r>
              <a:rPr lang="en-US" dirty="0"/>
              <a:t>Widely known, recognized skill (Prompt Engineering)</a:t>
            </a:r>
          </a:p>
          <a:p>
            <a:r>
              <a:rPr lang="en-US" dirty="0"/>
              <a:t>Can choose the temperature setting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E67C-2D6F-870B-0BA0-53E03F79DA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Limited number of queries </a:t>
            </a:r>
            <a:br>
              <a:rPr lang="en-US" dirty="0"/>
            </a:br>
            <a:r>
              <a:rPr lang="en-US" dirty="0"/>
              <a:t>(10 or 30 depending on account)</a:t>
            </a:r>
          </a:p>
          <a:p>
            <a:r>
              <a:rPr lang="en-US" dirty="0"/>
              <a:t>Not as rich a set of features as OpenAI ChatGPT interface</a:t>
            </a:r>
          </a:p>
          <a:p>
            <a:r>
              <a:rPr lang="en-US" dirty="0"/>
              <a:t>Uses Bing search</a:t>
            </a:r>
          </a:p>
          <a:p>
            <a:r>
              <a:rPr lang="en-US" dirty="0"/>
              <a:t>Too many guardrails</a:t>
            </a:r>
          </a:p>
          <a:p>
            <a:r>
              <a:rPr lang="en-US" dirty="0"/>
              <a:t>Feels very beta overall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DB7D68-F648-4B28-11B0-DEC0053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Way, </a:t>
            </a:r>
            <a:r>
              <a:rPr lang="en-US" dirty="0" err="1"/>
              <a:t>Waaaay</a:t>
            </a:r>
            <a:r>
              <a:rPr lang="en-US" dirty="0"/>
              <a:t> too many guardrails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94160-4957-F12A-8CE5-752C7E07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1" y="2487016"/>
            <a:ext cx="11104762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9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1449</TotalTime>
  <Words>588</Words>
  <PresentationFormat>Widescreen</PresentationFormat>
  <Paragraphs>90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Tw Cen MT</vt:lpstr>
      <vt:lpstr>Circuit</vt:lpstr>
      <vt:lpstr>Trying to Find and Keep a Job with the Free  Edge Copilot with Bing Chat</vt:lpstr>
      <vt:lpstr>PowerPoint Presentation</vt:lpstr>
      <vt:lpstr>PowerPoint Presentation</vt:lpstr>
      <vt:lpstr>The Tech Job Market  is Brutal Right Now</vt:lpstr>
      <vt:lpstr>PowerPoint Presentation</vt:lpstr>
      <vt:lpstr>Edge Copilot with Bing Chat </vt:lpstr>
      <vt:lpstr>Not The Only Game in Town</vt:lpstr>
      <vt:lpstr>Why Bing Chat?</vt:lpstr>
      <vt:lpstr>Way, Waaaay too many guardrails</vt:lpstr>
      <vt:lpstr>Create A Microsoft Account</vt:lpstr>
      <vt:lpstr>PowerPoint Presentation</vt:lpstr>
      <vt:lpstr>PowerPoint Presentation</vt:lpstr>
      <vt:lpstr>PowerPoint Presentation</vt:lpstr>
      <vt:lpstr>PowerPoint Presentation</vt:lpstr>
      <vt:lpstr>Use the website, Get the mobile App</vt:lpstr>
      <vt:lpstr>Using ChatGPT  to Find, Get, and Keep a Job</vt:lpstr>
      <vt:lpstr>Finding a Job</vt:lpstr>
      <vt:lpstr>Finding a Job</vt:lpstr>
      <vt:lpstr>Personas</vt:lpstr>
      <vt:lpstr>Personas</vt:lpstr>
      <vt:lpstr>Resume Advice </vt:lpstr>
      <vt:lpstr>Resume Advice</vt:lpstr>
      <vt:lpstr>Cover Letters</vt:lpstr>
      <vt:lpstr>Cover Letters</vt:lpstr>
      <vt:lpstr>Portfolio Building</vt:lpstr>
      <vt:lpstr>Portfolio  Building</vt:lpstr>
      <vt:lpstr>Interview Prep</vt:lpstr>
      <vt:lpstr>Interview  Prep</vt:lpstr>
      <vt:lpstr>On The Job</vt:lpstr>
      <vt:lpstr>On the Job</vt:lpstr>
      <vt:lpstr>Understanding  Difficult Concepts</vt:lpstr>
      <vt:lpstr>Understanding Difficult Concepts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2023-11-13T23:19:39Z</dcterms:modified>
</cp:coreProperties>
</file>